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58" r:id="rId3"/>
    <p:sldId id="260" r:id="rId4"/>
    <p:sldId id="259" r:id="rId5"/>
    <p:sldId id="261" r:id="rId6"/>
    <p:sldId id="257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767086"/>
          </a:xfrm>
        </p:spPr>
        <p:txBody>
          <a:bodyPr>
            <a:normAutofit lnSpcReduction="10000"/>
          </a:bodyPr>
          <a:lstStyle/>
          <a:p>
            <a:r>
              <a:rPr lang="ja-JP" altLang="en-US" sz="6600"/>
              <a:t>さわると うごく</a:t>
            </a:r>
            <a:endParaRPr lang="en-US" altLang="ja-JP" sz="6600" dirty="0"/>
          </a:p>
          <a:p>
            <a:endParaRPr kumimoji="1" lang="en-US" altLang="ja-JP" sz="6600" dirty="0"/>
          </a:p>
          <a:p>
            <a:pPr marL="0" indent="0">
              <a:buNone/>
            </a:pPr>
            <a:endParaRPr kumimoji="1" lang="en-US" altLang="ja-JP" sz="6600" dirty="0"/>
          </a:p>
          <a:p>
            <a:pPr marL="0" indent="0">
              <a:buNone/>
            </a:pPr>
            <a:endParaRPr kumimoji="1" lang="en-US" altLang="ja-JP" sz="6600" dirty="0"/>
          </a:p>
          <a:p>
            <a:pPr lvl="1"/>
            <a:r>
              <a:rPr lang="ja-JP" altLang="en-US" sz="6000"/>
              <a:t>たんし</a:t>
            </a:r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を つかう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06FB647-EFD8-454B-8B09-D65853DB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45" y="2624461"/>
            <a:ext cx="4958644" cy="2685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タッチセンサ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940688"/>
            <a:ext cx="90058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たんし（端子）がタッチされたとき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たんしが でんき（電気）を かんじる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端子には番号がある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コンピュータの世界は０から はじまる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たんし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0,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たんし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1,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たんし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３つ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３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V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（でんげん）と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GND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（ぐらんど）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5DF138-FA05-6744-AEAA-CAA63ED5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72" y="750710"/>
            <a:ext cx="5612485" cy="5492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83E5ED-F175-AC44-977A-9D721B8E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端子の説明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5E88001-13B6-DF4B-B7AD-BDF786B81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41" y="1690690"/>
            <a:ext cx="9018903" cy="4351338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たんし（端子）</a:t>
            </a:r>
            <a:endParaRPr lang="en-US" altLang="ja-JP" dirty="0"/>
          </a:p>
          <a:p>
            <a:r>
              <a:rPr lang="ja-JP" altLang="en-US"/>
              <a:t>コネクタ</a:t>
            </a:r>
            <a:endParaRPr lang="en-US" altLang="ja-JP" dirty="0"/>
          </a:p>
          <a:p>
            <a:r>
              <a:rPr lang="ja-JP" altLang="en-US"/>
              <a:t>大きい端子</a:t>
            </a:r>
            <a:endParaRPr lang="en-US" altLang="ja-JP" dirty="0"/>
          </a:p>
          <a:p>
            <a:pPr lvl="1"/>
            <a:r>
              <a:rPr lang="ja-JP" altLang="en-US"/>
              <a:t>ポート０</a:t>
            </a:r>
            <a:endParaRPr lang="en-US" altLang="ja-JP" dirty="0"/>
          </a:p>
          <a:p>
            <a:pPr lvl="1"/>
            <a:r>
              <a:rPr lang="ja-JP" altLang="en-US"/>
              <a:t>ポート１</a:t>
            </a:r>
            <a:endParaRPr lang="en-US" altLang="ja-JP" dirty="0"/>
          </a:p>
          <a:p>
            <a:pPr lvl="1"/>
            <a:r>
              <a:rPr lang="ja-JP" altLang="en-US"/>
              <a:t>ポート２</a:t>
            </a:r>
            <a:endParaRPr lang="en-US" altLang="ja-JP" dirty="0"/>
          </a:p>
          <a:p>
            <a:pPr lvl="1"/>
            <a:r>
              <a:rPr lang="ja-JP" altLang="en-US"/>
              <a:t>でんげん　３</a:t>
            </a:r>
            <a:r>
              <a:rPr lang="en-US" altLang="ja-JP" dirty="0"/>
              <a:t>V</a:t>
            </a:r>
          </a:p>
          <a:p>
            <a:pPr lvl="1"/>
            <a:r>
              <a:rPr lang="ja-JP" altLang="en-US"/>
              <a:t>グランド（</a:t>
            </a:r>
            <a:r>
              <a:rPr lang="en-US" altLang="ja-JP" dirty="0"/>
              <a:t>GND</a:t>
            </a:r>
            <a:r>
              <a:rPr lang="ja-JP" altLang="en-US"/>
              <a:t>，０</a:t>
            </a:r>
            <a:r>
              <a:rPr lang="en-US" altLang="ja-JP" dirty="0"/>
              <a:t>V</a:t>
            </a:r>
            <a:r>
              <a:rPr lang="ja-JP" altLang="en-US"/>
              <a:t>）</a:t>
            </a:r>
            <a:endParaRPr lang="en-US" altLang="ja-JP" dirty="0"/>
          </a:p>
          <a:p>
            <a:r>
              <a:rPr lang="ja-JP" altLang="en-US"/>
              <a:t>電気は０</a:t>
            </a:r>
            <a:r>
              <a:rPr lang="en-US" altLang="ja-JP" dirty="0"/>
              <a:t>V</a:t>
            </a:r>
            <a:r>
              <a:rPr lang="ja-JP" altLang="en-US"/>
              <a:t>に 流れていく</a:t>
            </a:r>
            <a:endParaRPr lang="en-US" altLang="ja-JP" dirty="0"/>
          </a:p>
          <a:p>
            <a:r>
              <a:rPr lang="ja-JP" altLang="en-US"/>
              <a:t>小さい端子もいっぱいある（高度なことができる）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63FCAD3-19BE-9D43-8A7E-DAB824E1F361}"/>
              </a:ext>
            </a:extLst>
          </p:cNvPr>
          <p:cNvGrpSpPr/>
          <p:nvPr/>
        </p:nvGrpSpPr>
        <p:grpSpPr>
          <a:xfrm>
            <a:off x="4629884" y="181139"/>
            <a:ext cx="4735220" cy="3978998"/>
            <a:chOff x="4489742" y="1456266"/>
            <a:chExt cx="4735220" cy="3978998"/>
          </a:xfrm>
        </p:grpSpPr>
        <p:pic>
          <p:nvPicPr>
            <p:cNvPr id="9" name="図 8" descr="電子機器の部品&#10;&#10;自動的に生成された説明">
              <a:extLst>
                <a:ext uri="{FF2B5EF4-FFF2-40B4-BE49-F238E27FC236}">
                  <a16:creationId xmlns:a16="http://schemas.microsoft.com/office/drawing/2014/main" id="{EF5538A5-3F31-4245-8898-D7A99CA71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437" b="98048" l="0" r="96943">
                          <a14:foregroundMark x1="2312" y1="7098" x2="4325" y2="16149"/>
                          <a14:foregroundMark x1="4325" y1="16149" x2="9396" y2="23070"/>
                          <a14:foregroundMark x1="9396" y1="23070" x2="15436" y2="23780"/>
                          <a14:foregroundMark x1="15436" y1="23780" x2="21626" y2="23425"/>
                          <a14:foregroundMark x1="21626" y1="23425" x2="22073" y2="22981"/>
                          <a14:foregroundMark x1="8054" y1="7808" x2="13572" y2="11358"/>
                          <a14:foregroundMark x1="13572" y1="11358" x2="8725" y2="7365"/>
                          <a14:foregroundMark x1="8725" y1="7365" x2="6488" y2="7453"/>
                          <a14:foregroundMark x1="149" y1="24046" x2="1193" y2="9228"/>
                          <a14:foregroundMark x1="1193" y1="9228" x2="4325" y2="3017"/>
                          <a14:foregroundMark x1="4325" y1="3017" x2="10365" y2="1863"/>
                          <a14:foregroundMark x1="10365" y1="1863" x2="17450" y2="2130"/>
                          <a14:foregroundMark x1="17450" y1="2130" x2="17375" y2="9406"/>
                          <a14:foregroundMark x1="17375" y1="9406" x2="2088" y2="23869"/>
                          <a14:foregroundMark x1="2088" y1="23869" x2="0" y2="24312"/>
                          <a14:foregroundMark x1="39970" y1="8607" x2="6562" y2="3194"/>
                          <a14:foregroundMark x1="6562" y1="3194" x2="597" y2="4525"/>
                          <a14:foregroundMark x1="567" y1="5928" x2="447" y2="11535"/>
                          <a14:foregroundMark x1="447" y1="11535" x2="7905" y2="16327"/>
                          <a14:foregroundMark x1="7905" y1="16327" x2="38479" y2="13043"/>
                          <a14:foregroundMark x1="38479" y1="13043" x2="40567" y2="7542"/>
                          <a14:foregroundMark x1="41238" y1="9938" x2="73975" y2="13310"/>
                          <a14:foregroundMark x1="73975" y1="13310" x2="84265" y2="16859"/>
                          <a14:foregroundMark x1="84265" y1="16859" x2="89858" y2="26531"/>
                          <a14:foregroundMark x1="89858" y1="26531" x2="91424" y2="36202"/>
                          <a14:foregroundMark x1="91424" y1="36202" x2="82327" y2="42680"/>
                          <a14:foregroundMark x1="82327" y1="42680" x2="72707" y2="45164"/>
                          <a14:foregroundMark x1="72707" y1="45164" x2="60104" y2="41349"/>
                          <a14:foregroundMark x1="60104" y1="41349" x2="53318" y2="35936"/>
                          <a14:foregroundMark x1="53318" y1="35936" x2="42580" y2="19787"/>
                          <a14:foregroundMark x1="42580" y1="19787" x2="41312" y2="9760"/>
                          <a14:foregroundMark x1="78896" y1="7986" x2="86950" y2="10470"/>
                          <a14:foregroundMark x1="86950" y1="10470" x2="90679" y2="17214"/>
                          <a14:foregroundMark x1="90679" y1="17214" x2="91946" y2="28483"/>
                          <a14:foregroundMark x1="92916" y1="7542" x2="94258" y2="41704"/>
                          <a14:foregroundMark x1="97017" y1="43567" x2="97017" y2="49157"/>
                          <a14:foregroundMark x1="2088" y1="77374" x2="2461" y2="84650"/>
                          <a14:foregroundMark x1="2461" y1="84650" x2="6040" y2="90506"/>
                          <a14:foregroundMark x1="6040" y1="90506" x2="18195" y2="95209"/>
                          <a14:foregroundMark x1="18195" y1="95209" x2="42804" y2="96806"/>
                          <a14:foregroundMark x1="42804" y1="96806" x2="59732" y2="96096"/>
                          <a14:foregroundMark x1="59732" y1="96096" x2="68158" y2="96185"/>
                          <a14:foregroundMark x1="68158" y1="96185" x2="83445" y2="94144"/>
                          <a14:foregroundMark x1="83445" y1="94144" x2="94780" y2="87578"/>
                          <a14:foregroundMark x1="94780" y1="87578" x2="94705" y2="80302"/>
                          <a14:foregroundMark x1="94705" y1="80302" x2="88814" y2="76398"/>
                          <a14:foregroundMark x1="88814" y1="76398" x2="74049" y2="74091"/>
                          <a14:foregroundMark x1="74049" y1="74091" x2="2312" y2="76486"/>
                          <a14:foregroundMark x1="21029" y1="75067" x2="20656" y2="82520"/>
                          <a14:foregroundMark x1="20656" y1="82520" x2="24534" y2="87933"/>
                          <a14:foregroundMark x1="24534" y1="87933" x2="30947" y2="89352"/>
                          <a14:foregroundMark x1="30947" y1="89352" x2="33333" y2="81810"/>
                          <a14:foregroundMark x1="33333" y1="81810" x2="27218" y2="75155"/>
                          <a14:foregroundMark x1="27218" y1="75155" x2="21104" y2="74978"/>
                          <a14:foregroundMark x1="21104" y1="74978" x2="20582" y2="75155"/>
                          <a14:foregroundMark x1="14392" y1="87045" x2="14467" y2="78438"/>
                          <a14:foregroundMark x1="14467" y1="78438" x2="9471" y2="73824"/>
                          <a14:foregroundMark x1="9471" y1="73824" x2="3654" y2="75244"/>
                          <a14:foregroundMark x1="3654" y1="75244" x2="969" y2="82254"/>
                          <a14:foregroundMark x1="969" y1="82254" x2="4251" y2="88642"/>
                          <a14:foregroundMark x1="4251" y1="88642" x2="9769" y2="90062"/>
                          <a14:foregroundMark x1="14616" y1="85271" x2="13125" y2="78438"/>
                          <a14:foregroundMark x1="13125" y1="78438" x2="6189" y2="75776"/>
                          <a14:foregroundMark x1="6189" y1="75776" x2="373" y2="80035"/>
                          <a14:foregroundMark x1="373" y1="80035" x2="3430" y2="86247"/>
                          <a14:foregroundMark x1="3430" y1="86247" x2="9172" y2="87933"/>
                          <a14:foregroundMark x1="9172" y1="87933" x2="14840" y2="85537"/>
                          <a14:foregroundMark x1="14840" y1="85537" x2="15511" y2="82875"/>
                          <a14:foregroundMark x1="2312" y1="87755" x2="5220" y2="95386"/>
                          <a14:foregroundMark x1="5220" y1="95386" x2="11633" y2="97427"/>
                          <a14:foregroundMark x1="11633" y1="97427" x2="14094" y2="96894"/>
                          <a14:foregroundMark x1="14392" y1="90594" x2="30425" y2="91304"/>
                          <a14:foregroundMark x1="30425" y1="91304" x2="55556" y2="90240"/>
                          <a14:foregroundMark x1="55556" y1="90240" x2="63535" y2="90240"/>
                          <a14:foregroundMark x1="63535" y1="90240" x2="69724" y2="90062"/>
                          <a14:foregroundMark x1="69724" y1="90062" x2="78523" y2="90062"/>
                          <a14:foregroundMark x1="51752" y1="91216" x2="45861" y2="86335"/>
                          <a14:foregroundMark x1="45861" y1="86335" x2="45190" y2="79326"/>
                          <a14:foregroundMark x1="45190" y1="79326" x2="50634" y2="75865"/>
                          <a14:foregroundMark x1="50634" y1="75865" x2="55779" y2="79414"/>
                          <a14:foregroundMark x1="55779" y1="79414" x2="56376" y2="86779"/>
                          <a14:foregroundMark x1="56376" y1="86779" x2="48770" y2="92902"/>
                          <a14:foregroundMark x1="84937" y1="93878" x2="90828" y2="94232"/>
                          <a14:foregroundMark x1="90828" y1="94232" x2="96570" y2="92280"/>
                          <a14:foregroundMark x1="96570" y1="92280" x2="96943" y2="84916"/>
                          <a14:foregroundMark x1="96943" y1="84916" x2="96122" y2="84028"/>
                          <a14:foregroundMark x1="2685" y1="90683" x2="2759" y2="94144"/>
                          <a14:foregroundMark x1="2013" y1="94765" x2="2461" y2="96717"/>
                          <a14:foregroundMark x1="2535" y1="96894" x2="3654" y2="97427"/>
                          <a14:foregroundMark x1="11857" y1="97782" x2="24087" y2="98048"/>
                          <a14:foregroundMark x1="24087" y1="98048" x2="24609" y2="97782"/>
                          <a14:foregroundMark x1="33408" y1="97604" x2="39224" y2="97870"/>
                          <a14:foregroundMark x1="86353" y1="95563" x2="95451" y2="95120"/>
                          <a14:backgroundMark x1="1044" y1="99201" x2="1044" y2="99201"/>
                          <a14:backgroundMark x1="99329" y1="96894" x2="96793" y2="99645"/>
                          <a14:backgroundMark x1="66890" y1="99734" x2="73229" y2="99911"/>
                          <a14:backgroundMark x1="73229" y1="99911" x2="85459" y2="99645"/>
                          <a14:backgroundMark x1="85459" y1="99645" x2="95377" y2="99645"/>
                          <a14:backgroundMark x1="65846" y1="99201" x2="59582" y2="99468"/>
                          <a14:backgroundMark x1="5220" y1="99734" x2="32438" y2="99911"/>
                          <a14:backgroundMark x1="32438" y1="99911" x2="47054" y2="99201"/>
                          <a14:backgroundMark x1="373" y1="4082" x2="224" y2="5058"/>
                          <a14:backgroundMark x1="447" y1="4703" x2="149" y2="5768"/>
                        </a14:backgroundRemoval>
                      </a14:imgEffect>
                    </a14:imgLayer>
                  </a14:imgProps>
                </a:ext>
              </a:extLst>
            </a:blip>
            <a:srcRect t="71779"/>
            <a:stretch/>
          </p:blipFill>
          <p:spPr>
            <a:xfrm>
              <a:off x="4489742" y="4312355"/>
              <a:ext cx="4735220" cy="1122909"/>
            </a:xfrm>
            <a:prstGeom prst="rect">
              <a:avLst/>
            </a:prstGeom>
          </p:spPr>
        </p:pic>
        <p:pic>
          <p:nvPicPr>
            <p:cNvPr id="10" name="図 9" descr="電子機器の部品&#10;&#10;自動的に生成された説明">
              <a:extLst>
                <a:ext uri="{FF2B5EF4-FFF2-40B4-BE49-F238E27FC236}">
                  <a16:creationId xmlns:a16="http://schemas.microsoft.com/office/drawing/2014/main" id="{8A254137-699E-8142-AC68-1E0E39CCD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437" b="98048" l="0" r="96943">
                          <a14:foregroundMark x1="2312" y1="7098" x2="4325" y2="16149"/>
                          <a14:foregroundMark x1="4325" y1="16149" x2="9396" y2="23070"/>
                          <a14:foregroundMark x1="9396" y1="23070" x2="15436" y2="23780"/>
                          <a14:foregroundMark x1="15436" y1="23780" x2="21626" y2="23425"/>
                          <a14:foregroundMark x1="21626" y1="23425" x2="22073" y2="22981"/>
                          <a14:foregroundMark x1="8054" y1="7808" x2="13572" y2="11358"/>
                          <a14:foregroundMark x1="13572" y1="11358" x2="8725" y2="7365"/>
                          <a14:foregroundMark x1="8725" y1="7365" x2="6488" y2="7453"/>
                          <a14:foregroundMark x1="149" y1="24046" x2="1193" y2="9228"/>
                          <a14:foregroundMark x1="1193" y1="9228" x2="4325" y2="3017"/>
                          <a14:foregroundMark x1="4325" y1="3017" x2="10365" y2="1863"/>
                          <a14:foregroundMark x1="10365" y1="1863" x2="17450" y2="2130"/>
                          <a14:foregroundMark x1="17450" y1="2130" x2="17375" y2="9406"/>
                          <a14:foregroundMark x1="17375" y1="9406" x2="2088" y2="23869"/>
                          <a14:foregroundMark x1="2088" y1="23869" x2="0" y2="24312"/>
                          <a14:foregroundMark x1="39970" y1="8607" x2="6562" y2="3194"/>
                          <a14:foregroundMark x1="6562" y1="3194" x2="597" y2="4525"/>
                          <a14:foregroundMark x1="567" y1="5928" x2="447" y2="11535"/>
                          <a14:foregroundMark x1="447" y1="11535" x2="7905" y2="16327"/>
                          <a14:foregroundMark x1="7905" y1="16327" x2="38479" y2="13043"/>
                          <a14:foregroundMark x1="38479" y1="13043" x2="40567" y2="7542"/>
                          <a14:foregroundMark x1="41238" y1="9938" x2="73975" y2="13310"/>
                          <a14:foregroundMark x1="73975" y1="13310" x2="84265" y2="16859"/>
                          <a14:foregroundMark x1="84265" y1="16859" x2="89858" y2="26531"/>
                          <a14:foregroundMark x1="89858" y1="26531" x2="91424" y2="36202"/>
                          <a14:foregroundMark x1="91424" y1="36202" x2="82327" y2="42680"/>
                          <a14:foregroundMark x1="82327" y1="42680" x2="72707" y2="45164"/>
                          <a14:foregroundMark x1="72707" y1="45164" x2="60104" y2="41349"/>
                          <a14:foregroundMark x1="60104" y1="41349" x2="53318" y2="35936"/>
                          <a14:foregroundMark x1="53318" y1="35936" x2="42580" y2="19787"/>
                          <a14:foregroundMark x1="42580" y1="19787" x2="41312" y2="9760"/>
                          <a14:foregroundMark x1="78896" y1="7986" x2="86950" y2="10470"/>
                          <a14:foregroundMark x1="86950" y1="10470" x2="90679" y2="17214"/>
                          <a14:foregroundMark x1="90679" y1="17214" x2="91946" y2="28483"/>
                          <a14:foregroundMark x1="92916" y1="7542" x2="94258" y2="41704"/>
                          <a14:foregroundMark x1="97017" y1="43567" x2="97017" y2="49157"/>
                          <a14:foregroundMark x1="2088" y1="77374" x2="2461" y2="84650"/>
                          <a14:foregroundMark x1="2461" y1="84650" x2="6040" y2="90506"/>
                          <a14:foregroundMark x1="6040" y1="90506" x2="18195" y2="95209"/>
                          <a14:foregroundMark x1="18195" y1="95209" x2="42804" y2="96806"/>
                          <a14:foregroundMark x1="42804" y1="96806" x2="59732" y2="96096"/>
                          <a14:foregroundMark x1="59732" y1="96096" x2="68158" y2="96185"/>
                          <a14:foregroundMark x1="68158" y1="96185" x2="83445" y2="94144"/>
                          <a14:foregroundMark x1="83445" y1="94144" x2="94780" y2="87578"/>
                          <a14:foregroundMark x1="94780" y1="87578" x2="94705" y2="80302"/>
                          <a14:foregroundMark x1="94705" y1="80302" x2="88814" y2="76398"/>
                          <a14:foregroundMark x1="88814" y1="76398" x2="74049" y2="74091"/>
                          <a14:foregroundMark x1="74049" y1="74091" x2="2312" y2="76486"/>
                          <a14:foregroundMark x1="21029" y1="75067" x2="20656" y2="82520"/>
                          <a14:foregroundMark x1="20656" y1="82520" x2="24534" y2="87933"/>
                          <a14:foregroundMark x1="24534" y1="87933" x2="30947" y2="89352"/>
                          <a14:foregroundMark x1="30947" y1="89352" x2="33333" y2="81810"/>
                          <a14:foregroundMark x1="33333" y1="81810" x2="27218" y2="75155"/>
                          <a14:foregroundMark x1="27218" y1="75155" x2="21104" y2="74978"/>
                          <a14:foregroundMark x1="21104" y1="74978" x2="20582" y2="75155"/>
                          <a14:foregroundMark x1="14392" y1="87045" x2="14467" y2="78438"/>
                          <a14:foregroundMark x1="14467" y1="78438" x2="9471" y2="73824"/>
                          <a14:foregroundMark x1="9471" y1="73824" x2="3654" y2="75244"/>
                          <a14:foregroundMark x1="3654" y1="75244" x2="969" y2="82254"/>
                          <a14:foregroundMark x1="969" y1="82254" x2="4251" y2="88642"/>
                          <a14:foregroundMark x1="4251" y1="88642" x2="9769" y2="90062"/>
                          <a14:foregroundMark x1="14616" y1="85271" x2="13125" y2="78438"/>
                          <a14:foregroundMark x1="13125" y1="78438" x2="6189" y2="75776"/>
                          <a14:foregroundMark x1="6189" y1="75776" x2="373" y2="80035"/>
                          <a14:foregroundMark x1="373" y1="80035" x2="3430" y2="86247"/>
                          <a14:foregroundMark x1="3430" y1="86247" x2="9172" y2="87933"/>
                          <a14:foregroundMark x1="9172" y1="87933" x2="14840" y2="85537"/>
                          <a14:foregroundMark x1="14840" y1="85537" x2="15511" y2="82875"/>
                          <a14:foregroundMark x1="2312" y1="87755" x2="5220" y2="95386"/>
                          <a14:foregroundMark x1="5220" y1="95386" x2="11633" y2="97427"/>
                          <a14:foregroundMark x1="11633" y1="97427" x2="14094" y2="96894"/>
                          <a14:foregroundMark x1="14392" y1="90594" x2="30425" y2="91304"/>
                          <a14:foregroundMark x1="30425" y1="91304" x2="55556" y2="90240"/>
                          <a14:foregroundMark x1="55556" y1="90240" x2="63535" y2="90240"/>
                          <a14:foregroundMark x1="63535" y1="90240" x2="69724" y2="90062"/>
                          <a14:foregroundMark x1="69724" y1="90062" x2="78523" y2="90062"/>
                          <a14:foregroundMark x1="51752" y1="91216" x2="45861" y2="86335"/>
                          <a14:foregroundMark x1="45861" y1="86335" x2="45190" y2="79326"/>
                          <a14:foregroundMark x1="45190" y1="79326" x2="50634" y2="75865"/>
                          <a14:foregroundMark x1="50634" y1="75865" x2="55779" y2="79414"/>
                          <a14:foregroundMark x1="55779" y1="79414" x2="56376" y2="86779"/>
                          <a14:foregroundMark x1="56376" y1="86779" x2="48770" y2="92902"/>
                          <a14:foregroundMark x1="84937" y1="93878" x2="90828" y2="94232"/>
                          <a14:foregroundMark x1="90828" y1="94232" x2="96570" y2="92280"/>
                          <a14:foregroundMark x1="96570" y1="92280" x2="96943" y2="84916"/>
                          <a14:foregroundMark x1="96943" y1="84916" x2="96122" y2="84028"/>
                          <a14:foregroundMark x1="2685" y1="90683" x2="2759" y2="94144"/>
                          <a14:foregroundMark x1="2013" y1="94765" x2="2461" y2="96717"/>
                          <a14:foregroundMark x1="2535" y1="96894" x2="3654" y2="97427"/>
                          <a14:foregroundMark x1="11857" y1="97782" x2="24087" y2="98048"/>
                          <a14:foregroundMark x1="24087" y1="98048" x2="24609" y2="97782"/>
                          <a14:foregroundMark x1="33408" y1="97604" x2="39224" y2="97870"/>
                          <a14:foregroundMark x1="86353" y1="95563" x2="95451" y2="95120"/>
                          <a14:backgroundMark x1="1044" y1="99201" x2="1044" y2="99201"/>
                          <a14:backgroundMark x1="99329" y1="96894" x2="96793" y2="99645"/>
                          <a14:backgroundMark x1="66890" y1="99734" x2="73229" y2="99911"/>
                          <a14:backgroundMark x1="73229" y1="99911" x2="85459" y2="99645"/>
                          <a14:backgroundMark x1="85459" y1="99645" x2="95377" y2="99645"/>
                          <a14:backgroundMark x1="65846" y1="99201" x2="59582" y2="99468"/>
                          <a14:backgroundMark x1="5220" y1="99734" x2="32438" y2="99911"/>
                          <a14:backgroundMark x1="32438" y1="99911" x2="47054" y2="99201"/>
                          <a14:backgroundMark x1="373" y1="4082" x2="224" y2="5058"/>
                          <a14:backgroundMark x1="447" y1="4703" x2="149" y2="576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89742" y="1456266"/>
              <a:ext cx="4735220" cy="3978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85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127</Words>
  <Application>Microsoft Macintosh PowerPoint</Application>
  <PresentationFormat>A4 210 x 297 mm</PresentationFormat>
  <Paragraphs>29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タッチセンサ</vt:lpstr>
      <vt:lpstr>プログラム</vt:lpstr>
      <vt:lpstr>端子の説明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21</cp:revision>
  <cp:lastPrinted>2020-02-13T22:57:18Z</cp:lastPrinted>
  <dcterms:created xsi:type="dcterms:W3CDTF">2020-02-05T11:40:06Z</dcterms:created>
  <dcterms:modified xsi:type="dcterms:W3CDTF">2020-02-14T07:55:17Z</dcterms:modified>
</cp:coreProperties>
</file>